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C5E354-C29C-F426-25D9-3176436E9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A0F992F-3EA8-10AA-8D29-18737DF38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265BA3-1234-85A2-E395-51C77FA16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D6339E-E068-368D-A6E8-41A7946BD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3883D6-9F20-C13E-34BA-D9D7E061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1746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FF9E5C-72B6-3E33-F7FB-560530A62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E52BA6A-36AD-E032-39EA-1ABC345846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811B5F-2677-D194-8537-8365B8212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1F8013-AD63-1571-7968-3E19B11A5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0CF321-4A41-F9F5-FCD3-46BB4C75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78084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C452FE9-028C-48C7-5201-225EE0539A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E67C3C-9C58-33EE-703B-41FE31582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BE44C0-8222-2C5A-7FF5-BBC7BD0D8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CA164F-8556-947A-6415-73EB7584E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3C23F4-945D-4E76-9B9D-1629738F9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9457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53918E-FCFC-21FC-900A-30AA295DC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5414DA-63A7-0DCE-5D96-3984406EA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A1C143-2CE9-C157-2278-E9DC82A6A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F4C17F-CD74-EBA6-EF40-7DEBB5D53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559C30-E848-B44A-B327-B18A6DD96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7965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408A5E-7DF1-B491-2652-73FAFA8F1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EA5255-B87B-604E-F601-3CACF6BD3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A3336E-424B-412E-0948-DDA358231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EE2936-C9FB-1220-5BC4-B5B5C0FFF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582C26-4E1D-E715-9E83-541B63FEB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73039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FAE732-8100-417A-BCA2-7374CAE7F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0545FA-631B-DF20-6C29-17BAE1502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25DE1F-D2FE-8B89-A891-C459DA684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47E5C10-A308-9B11-9953-596C26972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D81A825-C991-FC5D-5C75-189FB506B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97E11B-C729-E931-B9C3-A8799600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41331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99CB35-A071-5BCB-BD96-3040F0518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12591E-73F8-31FB-C835-AC60D1D47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4976088-05E8-1ED9-0164-640427EE1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2BD2283-8357-647A-FD28-423D4518E2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F37779-C98E-CD6B-46B8-8F7AFB8A7E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BC5C9B7-F489-1B52-E8A7-EFA2E116B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4914F51-4B94-A8BD-9122-B461E4F05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89BEC4B-3F0D-4C68-B6FA-F3A01ED8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51073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415DBE-E1C5-D28E-DA52-5958601F4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11AA9DD-462A-7AE9-F6D5-0899B11E6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186E4DB-A00B-4832-6690-D9CFB0C4E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118909-3D41-1DD0-6E0A-202F3CB80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9434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ED3941B-2FCB-9553-0BC0-747C9EDD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1423364-4721-0971-B270-6CD81879A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5CE77FA-97EF-A431-A201-60D162CA7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5433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74CF2B-ABC6-74FE-A450-DC1B2A78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575FA9-5E57-3DFE-6E03-98AF9F190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63A2295-6873-5973-762B-40D728C34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0FCEED3-97E0-F5F8-3B0C-3AC46593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518A44D-9A30-B373-4F16-D2D1F35BF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53A313F-745D-C00D-893F-BD06680EB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9961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3D4F82-D704-5533-9503-7A3BA4FEC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B73D73E-C6B2-2AED-6BC0-EC57D1FC81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98933E-C03F-C2DB-0A62-DCA1BA3CC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1FC6D88-F158-028B-0344-F37279D81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21CE00-490E-6BCA-9D87-464EBA69D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82C740-6B18-4A97-850D-AF96022F3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6627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6307DEA-E67B-FE6C-49CD-D968BF58E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5796B14-1146-EBB4-0D37-B102D8855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5D0DFA-657F-2D2C-7DA9-498744614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F87DDC-B1B0-4417-94D0-59F312A68A6F}" type="datetimeFigureOut">
              <a:rPr lang="en-DE" smtClean="0"/>
              <a:t>03/11/2025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74E810-3FD9-8B79-11D3-ECB274BD51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E7AEA5-9733-7290-4076-990A8F4700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A4E08A-8028-4E34-A25B-5B196519BADF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91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011"/>
                    </a14:imgEffect>
                    <a14:imgEffect>
                      <a14:saturation sat="9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89C07E-3D95-5184-861B-7CE1AC493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097" y="738904"/>
            <a:ext cx="4729316" cy="3675779"/>
          </a:xfrm>
        </p:spPr>
        <p:txBody>
          <a:bodyPr>
            <a:normAutofit/>
          </a:bodyPr>
          <a:lstStyle/>
          <a:p>
            <a:pPr algn="l"/>
            <a:r>
              <a:rPr lang="de-DE" sz="5400" dirty="0">
                <a:solidFill>
                  <a:schemeClr val="bg1"/>
                </a:solidFill>
              </a:rPr>
              <a:t>Grundfragen der Corporate </a:t>
            </a:r>
            <a:r>
              <a:rPr lang="de-DE" sz="5400" dirty="0" err="1">
                <a:solidFill>
                  <a:schemeClr val="bg1"/>
                </a:solidFill>
              </a:rPr>
              <a:t>Governance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CF8470-5EEE-2E4B-FD85-01BF34D411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097" y="4742580"/>
            <a:ext cx="4729316" cy="1655762"/>
          </a:xfrm>
        </p:spPr>
        <p:txBody>
          <a:bodyPr/>
          <a:lstStyle/>
          <a:p>
            <a:pPr algn="l"/>
            <a:r>
              <a:rPr lang="de-DE" dirty="0">
                <a:solidFill>
                  <a:schemeClr val="bg1"/>
                </a:solidFill>
              </a:rPr>
              <a:t>Universität Ulm</a:t>
            </a:r>
          </a:p>
          <a:p>
            <a:pPr algn="l"/>
            <a:r>
              <a:rPr lang="de-DE" dirty="0">
                <a:solidFill>
                  <a:schemeClr val="bg1"/>
                </a:solidFill>
              </a:rPr>
              <a:t>Wintersemester 2025/26</a:t>
            </a:r>
          </a:p>
          <a:p>
            <a:pPr algn="l"/>
            <a:r>
              <a:rPr lang="de-DE" dirty="0">
                <a:solidFill>
                  <a:schemeClr val="bg1"/>
                </a:solidFill>
              </a:rPr>
              <a:t>Gruppe 1: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9C64795-F755-2411-FFEB-98513BFD41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438" y="140569"/>
            <a:ext cx="2349910" cy="6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939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011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F41461-1C10-7E4A-37F4-EDD1FFCA9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D65DA1-8550-1AD0-8E99-630968A86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5400" dirty="0">
                <a:solidFill>
                  <a:schemeClr val="bg1"/>
                </a:solidFill>
              </a:rPr>
              <a:t>Inhalt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3D81A1D-9443-58AE-5C8D-CB916D657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de-DE" dirty="0">
              <a:solidFill>
                <a:schemeClr val="bg1"/>
              </a:solidFill>
            </a:endParaRPr>
          </a:p>
          <a:p>
            <a:pPr algn="l"/>
            <a:endParaRPr lang="de-DE" dirty="0">
              <a:solidFill>
                <a:schemeClr val="bg1"/>
              </a:solidFill>
            </a:endParaRPr>
          </a:p>
          <a:p>
            <a:pPr algn="l"/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5C98549-E294-547E-A21E-7D731D0909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438" y="140569"/>
            <a:ext cx="2349910" cy="6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278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</Words>
  <Application>Microsoft Office PowerPoint</Application>
  <PresentationFormat>Breitbild</PresentationFormat>
  <Paragraphs>6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</vt:lpstr>
      <vt:lpstr>Grundfragen der Corporate Governance</vt:lpstr>
      <vt:lpstr>Inhalt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Lutz</dc:creator>
  <cp:lastModifiedBy>Aaron Lutz</cp:lastModifiedBy>
  <cp:revision>2</cp:revision>
  <dcterms:created xsi:type="dcterms:W3CDTF">2025-11-03T13:42:26Z</dcterms:created>
  <dcterms:modified xsi:type="dcterms:W3CDTF">2025-11-03T14:02:19Z</dcterms:modified>
</cp:coreProperties>
</file>

<file path=docProps/thumbnail.jpeg>
</file>